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ira Mono Medium"/>
      <p:regular r:id="rId17"/>
    </p:embeddedFont>
    <p:embeddedFont>
      <p:font typeface="Fira Mono Medium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FF6B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259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383274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7369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Promote exclusive benefits to convert the 73% non-subscriber base and increase recurring revenue.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FF6BD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1259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38327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22802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Reward repeat buyers to accelerate movement from Returning to Loyal segments.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1259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FF6BD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1259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38327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22802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 promotional sales boosts with margin control, especially for discount-dependent products.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FF6BD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09411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066705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Highlight top-rated items (Gloves, Sandals, Boots) and best-sellers in marketing campaigns.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F0F10"/>
          </a:solidFill>
          <a:ln w="30480">
            <a:solidFill>
              <a:srgbClr val="FF6BD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09411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F6BD8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066705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 efforts on Young Adults and express-shipping users who demonstrate higher spending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Features tracking demographics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$59.76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Mean transaction value per customer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3.75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95597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satisfaction score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163741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Transaction Details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Product, Category, Amount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Discounts &amp; Promotions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Shipping &amp; Reviews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1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7317581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Preparation Process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6" name="Text 3"/>
          <p:cNvSpPr/>
          <p:nvPr/>
        </p:nvSpPr>
        <p:spPr>
          <a:xfrm>
            <a:off x="711518" y="4511516"/>
            <a:ext cx="396371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Imported dataset using pandas, analyzed structure with df.info() and summary statistics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0" name="Text 7"/>
          <p:cNvSpPr/>
          <p:nvPr/>
        </p:nvSpPr>
        <p:spPr>
          <a:xfrm>
            <a:off x="7416760" y="4511516"/>
            <a:ext cx="396371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Cleaning &amp; Standardization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Handled 37 missing review ratings using median imputation, standardized columns to snake case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4" name="Text 11"/>
          <p:cNvSpPr/>
          <p:nvPr/>
        </p:nvSpPr>
        <p:spPr>
          <a:xfrm>
            <a:off x="711518" y="6426994"/>
            <a:ext cx="28965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Created age_group bins and purchase_frequency_days, removed redundant promo_code_used column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760" y="6426994"/>
            <a:ext cx="30490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686645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Connected to PostgreSQL and loaded cleaned data for advanced SQL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8449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45587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C0044"/>
          </a:solidFill>
          <a:ln/>
        </p:spPr>
      </p:sp>
      <p:sp>
        <p:nvSpPr>
          <p:cNvPr id="5" name="Text 2"/>
          <p:cNvSpPr/>
          <p:nvPr/>
        </p:nvSpPr>
        <p:spPr>
          <a:xfrm>
            <a:off x="4033361" y="6541651"/>
            <a:ext cx="48637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21C5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3116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760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Male customers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 total revenue compared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from female customers, representing 68% of total sales.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35566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significant gap suggests opportunities for targeted marketing to female demographics.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2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Product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3775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149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Gloves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- 3.86 rating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5571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Sandals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- 3.84 rating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9931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- 3.82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415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- 3.80 rating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88371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Skirt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- 3.78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533775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4692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- 50% discount rate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9114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Sneakers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- 49.66%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3536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- 49.07%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7958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Sweater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- 48.17%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23804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Pants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- 47.37%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7143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360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3606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47474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1530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15303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474748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1581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15815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majority of our customer base (80%) falls into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Loyal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segment, indicating strong retention. However, only 2% are new customers, suggesting a need for acquisition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428" y="448151"/>
            <a:ext cx="5133737" cy="509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Subscription Analysis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2146578" y="2444591"/>
            <a:ext cx="2004655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27%</a:t>
            </a:r>
            <a:endParaRPr lang="en-US" sz="3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6550" y="1425893"/>
            <a:ext cx="2444829" cy="24448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30385" y="4074319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Subscribers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146578" y="5714167"/>
            <a:ext cx="2004655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73%</a:t>
            </a:r>
            <a:endParaRPr lang="en-US" sz="3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550" y="4695468"/>
            <a:ext cx="2444829" cy="24448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30385" y="7343894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Non-Subscribers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132909" y="1364694"/>
            <a:ext cx="2321123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Subscription Impact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132909" y="1782128"/>
            <a:ext cx="793456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1,053 subscribers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generate $62,645 with $59.49 average spend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6132909" y="2189559"/>
            <a:ext cx="793456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2,847 non-subscribers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generate $170,436 with $59.87 average spend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6132909" y="2596991"/>
            <a:ext cx="793456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Among repeat buyers (&gt;5 purchases),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958 are subscribers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vs. 2,518 non-subscribers, showing subscription correlation with loyalty.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594979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Young Adults lead revenue generation at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$62,143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followed closely by Middle-aged customers. Revenue distribution is relatively balanced across age groups, indicating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Shipping &amp; Discount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4080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Express Shipping Premium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Express shipping customers spend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$60.48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on average vs.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$58.46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for standard shipping, indicating willingness to pay more.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10706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5333881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Smart Discount Users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82429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used discounts but still spent above the $59.76 average, showing discounts don't always reduce basket size.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2025-12-24T11:20:49Z</dcterms:created>
  <dcterms:modified xsi:type="dcterms:W3CDTF">2025-12-24T11:20:49Z</dcterms:modified>
</cp:coreProperties>
</file>